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42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3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  <p:sldId id="421" r:id="rId45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8016" autoAdjust="0"/>
  </p:normalViewPr>
  <p:slideViewPr>
    <p:cSldViewPr snapToGrid="0">
      <p:cViewPr>
        <p:scale>
          <a:sx n="100" d="100"/>
          <a:sy n="100" d="100"/>
        </p:scale>
        <p:origin x="-1284" y="-33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="" xmlns:a16="http://schemas.microsoft.com/office/drawing/2014/main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="" xmlns:a16="http://schemas.microsoft.com/office/drawing/2014/main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="" xmlns:a16="http://schemas.microsoft.com/office/drawing/2014/main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="" xmlns:a16="http://schemas.microsoft.com/office/drawing/2014/main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="" xmlns:a16="http://schemas.microsoft.com/office/drawing/2014/main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="" xmlns:a16="http://schemas.microsoft.com/office/drawing/2014/main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=""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=""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="" xmlns:a16="http://schemas.microsoft.com/office/drawing/2014/main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="" xmlns:a16="http://schemas.microsoft.com/office/drawing/2014/main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="" xmlns:a16="http://schemas.microsoft.com/office/drawing/2014/main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="" xmlns:a16="http://schemas.microsoft.com/office/drawing/2014/main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0C9D9A9-BC58-4572-99BF-FA4924B3B718}"/>
              </a:ext>
            </a:extLst>
          </p:cNvPr>
          <p:cNvSpPr/>
          <p:nvPr/>
        </p:nvSpPr>
        <p:spPr>
          <a:xfrm>
            <a:off x="378480" y="3805558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3936002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999AC40-574B-41A9-8F24-6C79A121C0C2}"/>
              </a:ext>
            </a:extLst>
          </p:cNvPr>
          <p:cNvSpPr/>
          <p:nvPr/>
        </p:nvSpPr>
        <p:spPr>
          <a:xfrm>
            <a:off x="357415" y="1557599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 –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</a:t>
            </a:r>
            <a:r>
              <a:rPr lang="ru-RU" sz="1800" b="1" dirty="0" smtClean="0">
                <a:solidFill>
                  <a:schemeClr val="accent5"/>
                </a:solidFill>
                <a:cs typeface="Times New Roman" pitchFamily="18" charset="0"/>
              </a:rPr>
              <a:t>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DB72DAA-5112-4DDC-B387-364A92D69A65}"/>
              </a:ext>
            </a:extLst>
          </p:cNvPr>
          <p:cNvSpPr/>
          <p:nvPr/>
        </p:nvSpPr>
        <p:spPr>
          <a:xfrm>
            <a:off x="357415" y="2553892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Голубцов Артур Сергеевич 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– заместитель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1838; эл. почта: GolubtsovAS@mintrud.gov.ru 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E75EDC6-548C-4C08-88C8-33016E2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5435460"/>
            <a:ext cx="1183946" cy="1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13B5271-2BF5-4FF4-AF55-B8BB4CB74DAC}"/>
              </a:ext>
            </a:extLst>
          </p:cNvPr>
          <p:cNvSpPr/>
          <p:nvPr/>
        </p:nvSpPr>
        <p:spPr>
          <a:xfrm>
            <a:off x="378480" y="5341689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Научное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86C55DC753C54E8599FA535570244A" ma:contentTypeVersion="1" ma:contentTypeDescription="Создание документа." ma:contentTypeScope="" ma:versionID="70963f4e6774cdd96a37a9633445d06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620A611-8CA6-4615-8E08-A43D46700473}"/>
</file>

<file path=customXml/itemProps2.xml><?xml version="1.0" encoding="utf-8"?>
<ds:datastoreItem xmlns:ds="http://schemas.openxmlformats.org/officeDocument/2006/customXml" ds:itemID="{5A6289C0-204A-49CC-BFEC-0E03ED75B2A8}"/>
</file>

<file path=customXml/itemProps3.xml><?xml version="1.0" encoding="utf-8"?>
<ds:datastoreItem xmlns:ds="http://schemas.openxmlformats.org/officeDocument/2006/customXml" ds:itemID="{550919CF-BF30-4579-851E-1BF5EDCD828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7457</TotalTime>
  <Words>3901</Words>
  <Application>Microsoft Office PowerPoint</Application>
  <PresentationFormat>Произвольный</PresentationFormat>
  <Paragraphs>482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123</cp:lastModifiedBy>
  <cp:revision>629</cp:revision>
  <cp:lastPrinted>2019-11-28T21:35:27Z</cp:lastPrinted>
  <dcterms:created xsi:type="dcterms:W3CDTF">2015-10-24T19:54:13Z</dcterms:created>
  <dcterms:modified xsi:type="dcterms:W3CDTF">2021-01-28T14:28:59Z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0x0101004F86C55DC753C54E8599FA535570244A</vt:lpwstr>
  </property>
</Properties>
</file>