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1" r:id="rId7"/>
    <p:sldId id="271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B0E6-55A6-42DF-BBA2-C65063AA37BA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BC0C-5715-4881-AA1B-86C1961C6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235745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Наружный отит </a:t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«Ухо пловца»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Свежий, Синий, досуг, детство, Плавание, пловец, расслабляющий, веселая, Пр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78584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435771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Плавание</a:t>
            </a:r>
            <a:r>
              <a:rPr lang="ru-RU" dirty="0" smtClean="0"/>
              <a:t> - один из самых популярных и полезных видов спорта не только для взрослых, но и для детей</a:t>
            </a:r>
            <a:r>
              <a:rPr lang="ru-RU" dirty="0" smtClean="0"/>
              <a:t>.</a:t>
            </a:r>
            <a:r>
              <a:rPr lang="ru-RU" dirty="0" smtClean="0"/>
              <a:t>  Культуру плавания прививают с самого раннего возраста.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Все прекрасно, если бы не маленькие опасности, которые могут испортить Ваше впечатление от данного вида </a:t>
            </a:r>
            <a:r>
              <a:rPr lang="ru-RU" dirty="0" smtClean="0"/>
              <a:t>спорта.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 Сегодня речь будет идти об одном «подводном» камне со стороны заболевания </a:t>
            </a:r>
            <a:r>
              <a:rPr lang="ru-RU" dirty="0" smtClean="0"/>
              <a:t>уха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122" name="AutoShape 2" descr="https://zdorovieinform.ru/wp-content/uploads/2021/06/zabolevaniya-u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zdorovieinform.ru/wp-content/uploads/2021/06/zabolevaniya-u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zdorovieinform.ru/wp-content/uploads/2021/06/zabolevaniya-uh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ух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071942"/>
            <a:ext cx="5357818" cy="2511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Наружный отит «ухо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пловца»–</a:t>
            </a:r>
            <a:r>
              <a:rPr lang="ru-RU" dirty="0" smtClean="0"/>
              <a:t>это воспалительное </a:t>
            </a:r>
            <a:r>
              <a:rPr lang="ru-RU" dirty="0" smtClean="0"/>
              <a:t>заболевание наружного слухового прохода, которое чаще всего развивается после </a:t>
            </a:r>
            <a:r>
              <a:rPr lang="ru-RU" dirty="0" smtClean="0"/>
              <a:t>плавания,  </a:t>
            </a:r>
            <a:r>
              <a:rPr lang="ru-RU" dirty="0" smtClean="0"/>
              <a:t>переохлаждения </a:t>
            </a:r>
            <a:r>
              <a:rPr lang="ru-RU" dirty="0" smtClean="0"/>
              <a:t>или </a:t>
            </a:r>
            <a:r>
              <a:rPr lang="ru-RU" dirty="0" smtClean="0"/>
              <a:t>проникновения бактериальной инфекции. Нарушается нормальное состояние уха (кожного покрова слухового прохода) в связи с частым пребыванием во влажной среде. Это все мы еще провоцируем неправильным уходом за слуховым проходом. </a:t>
            </a:r>
            <a:r>
              <a:rPr lang="ru-RU" dirty="0" smtClean="0"/>
              <a:t>Интенсивное использование</a:t>
            </a:r>
            <a:r>
              <a:rPr lang="ru-RU" dirty="0" smtClean="0"/>
              <a:t> гигиенических палочек ведет к удалению защитной серы, снимается верхний слой кожи вместе с защитными бактериями, раздражается кожа, образуются раны.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же могут быть жалобы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3600" dirty="0"/>
              <a:t>Покраснение </a:t>
            </a:r>
            <a:r>
              <a:rPr lang="ru-RU" sz="3600" dirty="0" smtClean="0"/>
              <a:t> наружного </a:t>
            </a:r>
            <a:r>
              <a:rPr lang="ru-RU" sz="3600" dirty="0"/>
              <a:t>уха</a:t>
            </a:r>
          </a:p>
          <a:p>
            <a:pPr fontAlgn="base"/>
            <a:r>
              <a:rPr lang="ru-RU" sz="3600" dirty="0"/>
              <a:t>Зуд в ухе</a:t>
            </a:r>
          </a:p>
          <a:p>
            <a:pPr fontAlgn="base"/>
            <a:r>
              <a:rPr lang="ru-RU" sz="3600" dirty="0" smtClean="0"/>
              <a:t>Боль</a:t>
            </a:r>
            <a:r>
              <a:rPr lang="ru-RU" sz="3600" dirty="0"/>
              <a:t> </a:t>
            </a:r>
            <a:r>
              <a:rPr lang="ru-RU" sz="3600" dirty="0" smtClean="0"/>
              <a:t>в </a:t>
            </a:r>
            <a:r>
              <a:rPr lang="ru-RU" sz="3600" dirty="0" smtClean="0"/>
              <a:t>ухе</a:t>
            </a:r>
            <a:r>
              <a:rPr lang="ru-RU" sz="3600" dirty="0" smtClean="0"/>
              <a:t> ,усиливается при движении челюсти.</a:t>
            </a:r>
            <a:endParaRPr lang="ru-RU" sz="3600" dirty="0"/>
          </a:p>
          <a:p>
            <a:pPr fontAlgn="base"/>
            <a:r>
              <a:rPr lang="ru-RU" sz="3600" dirty="0" smtClean="0"/>
              <a:t>Выделения из уха</a:t>
            </a:r>
            <a:r>
              <a:rPr lang="ru-RU" sz="3600" dirty="0"/>
              <a:t> (</a:t>
            </a:r>
            <a:r>
              <a:rPr lang="ru-RU" sz="3600" dirty="0" smtClean="0"/>
              <a:t> могут </a:t>
            </a:r>
            <a:r>
              <a:rPr lang="ru-RU" sz="3600" dirty="0"/>
              <a:t>быть </a:t>
            </a:r>
            <a:r>
              <a:rPr lang="ru-RU" sz="3600" dirty="0" smtClean="0"/>
              <a:t>желтыми </a:t>
            </a:r>
            <a:r>
              <a:rPr lang="ru-RU" sz="3600" dirty="0"/>
              <a:t>или </a:t>
            </a:r>
            <a:r>
              <a:rPr lang="ru-RU" sz="3600" dirty="0" smtClean="0"/>
              <a:t>желто-зелеными </a:t>
            </a:r>
            <a:r>
              <a:rPr lang="ru-RU" sz="3600" dirty="0"/>
              <a:t>и </a:t>
            </a:r>
            <a:r>
              <a:rPr lang="ru-RU" sz="3600" dirty="0" smtClean="0"/>
              <a:t>могут пахнуть)</a:t>
            </a:r>
            <a:endParaRPr lang="ru-RU" sz="3600" dirty="0"/>
          </a:p>
          <a:p>
            <a:pPr fontAlgn="base"/>
            <a:r>
              <a:rPr lang="ru-RU" sz="3600" dirty="0" smtClean="0"/>
              <a:t>Увеличение л/узлов </a:t>
            </a:r>
            <a:r>
              <a:rPr lang="ru-RU" sz="3600" dirty="0"/>
              <a:t>на </a:t>
            </a:r>
            <a:r>
              <a:rPr lang="ru-RU" sz="3600" dirty="0" smtClean="0"/>
              <a:t>шее</a:t>
            </a:r>
            <a:endParaRPr lang="ru-RU" sz="3600" dirty="0"/>
          </a:p>
          <a:p>
            <a:pPr fontAlgn="base"/>
            <a:r>
              <a:rPr lang="ru-RU" sz="3600" dirty="0" smtClean="0"/>
              <a:t>Заложенность  или шум в ухе</a:t>
            </a:r>
            <a:endParaRPr lang="ru-RU" sz="3600" dirty="0"/>
          </a:p>
          <a:p>
            <a:pPr fontAlgn="base"/>
            <a:r>
              <a:rPr lang="ru-RU" sz="3600" dirty="0"/>
              <a:t>Лихорадка</a:t>
            </a:r>
          </a:p>
          <a:p>
            <a:pPr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30718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появлении данных жалоб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занимайтесь самолечением!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Обратитесь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Оториноларингологу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для постановки диагноза и назначения адекватного лечения.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AutoShape 2" descr="https://simferopol.a2med.ru/img/D0mpTS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simferopol.a2med.ru/img/D0mpTS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simferopol.a2med.ru/img/D0mpTS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onkologia.ru/wp-content/uploads/2018/07/podrobno-o-dobrokachestvennyh-ushnyh-opuholy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93943"/>
            <a:ext cx="4000528" cy="303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</a:t>
            </a:r>
            <a:r>
              <a:rPr lang="ru-RU" b="1" dirty="0" smtClean="0"/>
              <a:t>то</a:t>
            </a:r>
            <a:r>
              <a:rPr lang="ru-RU" b="1" dirty="0" smtClean="0"/>
              <a:t> делать чтобы не возникло заболевание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74755"/>
            <a:ext cx="8229600" cy="548324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Беречь уши от попадания воды </a:t>
            </a:r>
            <a:r>
              <a:rPr lang="ru-RU" sz="2000" b="1" dirty="0" smtClean="0"/>
              <a:t>– использовать </a:t>
            </a:r>
            <a:r>
              <a:rPr lang="ru-RU" sz="2000" b="1" dirty="0" smtClean="0"/>
              <a:t>специальные шапочки </a:t>
            </a:r>
            <a:r>
              <a:rPr lang="ru-RU" sz="2000" b="1" dirty="0" smtClean="0"/>
              <a:t> для плавания или </a:t>
            </a:r>
            <a:r>
              <a:rPr lang="ru-RU" sz="2000" b="1" dirty="0" err="1" smtClean="0"/>
              <a:t>беруши</a:t>
            </a:r>
            <a:r>
              <a:rPr lang="ru-RU" sz="2000" b="1" dirty="0" smtClean="0"/>
              <a:t>. </a:t>
            </a:r>
            <a:r>
              <a:rPr lang="ru-RU" sz="2000" b="1" dirty="0" smtClean="0"/>
              <a:t>Идеально – комбинация. </a:t>
            </a:r>
            <a:r>
              <a:rPr lang="ru-RU" sz="2000" b="1" dirty="0" err="1" smtClean="0"/>
              <a:t>Беруши</a:t>
            </a:r>
            <a:r>
              <a:rPr lang="ru-RU" sz="2000" b="1" dirty="0" smtClean="0"/>
              <a:t> выбираем водоустойчивыми, комфортными индивидуально для Вас. Можно сделать ватный шарик, пропитать маслом (вазелиновым) и использовать как </a:t>
            </a:r>
            <a:r>
              <a:rPr lang="ru-RU" sz="2000" b="1" dirty="0" err="1" smtClean="0"/>
              <a:t>беруши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Можно использовать </a:t>
            </a:r>
            <a:r>
              <a:rPr lang="ru-RU" sz="2000" b="1" dirty="0" err="1" smtClean="0"/>
              <a:t>гидроплаги</a:t>
            </a:r>
            <a:r>
              <a:rPr lang="ru-RU" sz="2000" b="1" dirty="0" smtClean="0"/>
              <a:t> - Это новый современный подход к защите ваших ушей(изготавливаются индивидуально) из плотного силикона и точно повторяют форму наружного слухового прохода.</a:t>
            </a:r>
            <a:r>
              <a:rPr lang="ru-RU" sz="2000" b="1" dirty="0" smtClean="0"/>
              <a:t> </a:t>
            </a:r>
          </a:p>
        </p:txBody>
      </p:sp>
      <p:pic>
        <p:nvPicPr>
          <p:cNvPr id="5" name="Picture 4" descr="Беруши Earplug pro, clear/royal, 000029 Беруши изготовлены в виде трех кол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2571768" cy="2027010"/>
          </a:xfrm>
          <a:prstGeom prst="rect">
            <a:avLst/>
          </a:prstGeom>
          <a:noFill/>
        </p:spPr>
      </p:pic>
      <p:pic>
        <p:nvPicPr>
          <p:cNvPr id="6" name="Picture 6" descr="Гидроплаг силикон цветно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143380"/>
            <a:ext cx="2732624" cy="2047869"/>
          </a:xfrm>
          <a:prstGeom prst="rect">
            <a:avLst/>
          </a:prstGeom>
          <a:noFill/>
        </p:spPr>
      </p:pic>
      <p:pic>
        <p:nvPicPr>
          <p:cNvPr id="7" name="Picture 2" descr="Шапочка плавательная Larsen Ladies, эластан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8"/>
            <a:ext cx="2333620" cy="2333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При попадании воды в ухо – удалить воду!!! Ни в коем случае не сушите уши феном! Горячий воздух, сильная вибрация и шум от фена может нанести вред слуховой системе. Постарайтесь «вытряхнуть» воду с слухового прохода, при этом выравнивая его. Потяните ушную раковину назад и чуть вверх наклонив голову. Попрыгайте на одной ноге. Понажимайте ладошкой на ухо. Если в слуховом проходе нет серных пробок вода выйдет без проблем. </a:t>
            </a:r>
          </a:p>
          <a:p>
            <a:r>
              <a:rPr lang="ru-RU" sz="2200" b="1" dirty="0" smtClean="0"/>
              <a:t>Избегайте купания в грязных водоемах. В бассейнах, за которым следят, заболеть менее вероятно. 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7654" name="Picture 6" descr="https://gaimoritus.ru/wp-content/uploads/2016/11/promivnosuh/fenu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14752"/>
            <a:ext cx="636155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После душа, ванны или мытья головы сразу же осторожно вытирайте только наружную часть ушей уголком мягкого полотенца или маленькими комочками ваты. </a:t>
            </a:r>
          </a:p>
          <a:p>
            <a:r>
              <a:rPr lang="ru-RU" sz="2000" b="1" dirty="0" smtClean="0"/>
              <a:t>Не носите подолгу </a:t>
            </a:r>
            <a:r>
              <a:rPr lang="ru-RU" sz="2000" b="1" dirty="0" err="1" smtClean="0"/>
              <a:t>беруши</a:t>
            </a:r>
            <a:r>
              <a:rPr lang="ru-RU" sz="2000" b="1" dirty="0" smtClean="0"/>
              <a:t>, наушники, вкладные телефоны. Эти предметы задерживают    влагу в ушном канале, создавая питательную среду для развития микроорганизмов.</a:t>
            </a:r>
          </a:p>
          <a:p>
            <a:r>
              <a:rPr lang="ru-RU" sz="2000" b="1" dirty="0" smtClean="0"/>
              <a:t>Если вы носите слуховой аппарат, вынимайте его как можно чаще, чтобы дать уху возможность просохнуть.</a:t>
            </a:r>
          </a:p>
          <a:p>
            <a:r>
              <a:rPr lang="ru-RU" sz="2000" b="1" dirty="0" smtClean="0"/>
              <a:t>Не используйте гигиенические палочки для удаления серы из слухового прохода. Помним, что серные выделения – это защита кожи. Она должна быть!!! Использования палочек ведет к </a:t>
            </a:r>
            <a:r>
              <a:rPr lang="ru-RU" sz="2000" b="1" dirty="0" err="1" smtClean="0"/>
              <a:t>травматизации</a:t>
            </a:r>
            <a:r>
              <a:rPr lang="ru-RU" sz="2000" b="1" dirty="0" smtClean="0"/>
              <a:t> кожи, образования ран и воспалительных заболеваний слухового прохода.</a:t>
            </a:r>
          </a:p>
          <a:p>
            <a:endParaRPr lang="ru-RU" dirty="0"/>
          </a:p>
        </p:txBody>
      </p:sp>
      <p:pic>
        <p:nvPicPr>
          <p:cNvPr id="26632" name="Picture 8" descr="https://ivkult.ru/800/600/https/koorook.com/wp-content/uploads/2019/11/Remove-Water-from-Ears-www.koorook.com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72008"/>
            <a:ext cx="2809842" cy="202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ЗДОРОВЬЯ!</a:t>
            </a:r>
            <a:endParaRPr lang="ru-RU" sz="7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Услуги для детей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858048" cy="458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Наружный отит  «Ухо пловца»</vt:lpstr>
      <vt:lpstr>Слайд 2</vt:lpstr>
      <vt:lpstr>Слайд 3</vt:lpstr>
      <vt:lpstr>Слайд 4</vt:lpstr>
      <vt:lpstr>Слайд 5</vt:lpstr>
      <vt:lpstr>Что делать чтобы не возникло заболевание?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наружный отит  «Ухо пловца»</dc:title>
  <dc:creator>User</dc:creator>
  <cp:lastModifiedBy>User</cp:lastModifiedBy>
  <cp:revision>31</cp:revision>
  <dcterms:created xsi:type="dcterms:W3CDTF">2022-06-21T17:21:03Z</dcterms:created>
  <dcterms:modified xsi:type="dcterms:W3CDTF">2022-06-30T17:09:40Z</dcterms:modified>
</cp:coreProperties>
</file>